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3" r:id="rId27"/>
    <p:sldId id="284" r:id="rId28"/>
    <p:sldId id="285" r:id="rId29"/>
    <p:sldId id="308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311" r:id="rId41"/>
    <p:sldId id="298" r:id="rId42"/>
    <p:sldId id="299" r:id="rId43"/>
    <p:sldId id="300" r:id="rId44"/>
    <p:sldId id="301" r:id="rId45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5285" autoAdjust="0"/>
  </p:normalViewPr>
  <p:slideViewPr>
    <p:cSldViewPr snapToGrid="0">
      <p:cViewPr varScale="1">
        <p:scale>
          <a:sx n="85" d="100"/>
          <a:sy n="85" d="100"/>
        </p:scale>
        <p:origin x="1411" y="3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978C0-3B80-4956-91B6-FDBF93A94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94ADB-CC0A-41F5-A87E-953872F5FC0D}" type="datetimeFigureOut">
              <a:rPr lang="en-US"/>
              <a:pPr>
                <a:defRPr/>
              </a:pPr>
              <a:t>9/9/2018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B5625-B6B1-4BE5-9918-B8C949A01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7CD6E-8266-47FB-B18D-E8813A831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B2DB2-A3E6-44C8-A7A7-5135EEF34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91440"/>
      </p:ext>
    </p:extLst>
  </p:cSld>
  <p:clrMapOvr>
    <a:masterClrMapping/>
  </p:clrMapOvr>
  <p:transition spd="slow" advTm="6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F5697-19DD-46EB-99A6-4DD7EE403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21B73-564B-466D-A9CE-AB8B01FA90C4}" type="datetimeFigureOut">
              <a:rPr lang="en-US"/>
              <a:pPr>
                <a:defRPr/>
              </a:pPr>
              <a:t>9/9/2018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7B8D5-FE17-4CDA-A6AC-68375F0A7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C6400-890E-4C07-A74C-B855A2ED3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2C878-6891-4354-B999-BA5C105C37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056427"/>
      </p:ext>
    </p:extLst>
  </p:cSld>
  <p:clrMapOvr>
    <a:masterClrMapping/>
  </p:clrMapOvr>
  <p:transition spd="slow" advTm="6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7CCDA7-6F62-49D0-8370-BE21F11D2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849EE-87F7-41B4-B6A0-FE3FBE3D550D}" type="datetimeFigureOut">
              <a:rPr lang="en-US"/>
              <a:pPr>
                <a:defRPr/>
              </a:pPr>
              <a:t>9/9/2018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3F44BD-E723-466B-A4E1-CB1923459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7FF6B-680A-4496-A637-1BE9020D5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0F91B-4DC0-4E3C-A86C-6614281F98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0724"/>
      </p:ext>
    </p:extLst>
  </p:cSld>
  <p:clrMapOvr>
    <a:masterClrMapping/>
  </p:clrMapOvr>
  <p:transition spd="slow" advTm="6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D8B62-B681-41F2-B678-7323B4B99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2ACD0-5A99-4CDB-8112-B94D0DB4233F}" type="datetimeFigureOut">
              <a:rPr lang="en-US"/>
              <a:pPr>
                <a:defRPr/>
              </a:pPr>
              <a:t>9/9/2018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DBF20-CA0C-4C46-B565-EAF512543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68C622-7B75-4FE9-94D1-CDB1CC557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AC1EB-9A5D-45E6-A283-FFE020894F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205081"/>
      </p:ext>
    </p:extLst>
  </p:cSld>
  <p:clrMapOvr>
    <a:masterClrMapping/>
  </p:clrMapOvr>
  <p:transition spd="slow" advTm="6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0F07A-A3FD-4229-A3CC-B0C9799C3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CC900-D6BB-46CB-951F-9AF651F4862B}" type="datetimeFigureOut">
              <a:rPr lang="en-US"/>
              <a:pPr>
                <a:defRPr/>
              </a:pPr>
              <a:t>9/9/2018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DB717-F92C-42D6-B6CD-7962C9E94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677FDB-0A06-4260-BE68-7F52972DC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90E3E-7D05-443E-84CE-9CABE7BE8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45710"/>
      </p:ext>
    </p:extLst>
  </p:cSld>
  <p:clrMapOvr>
    <a:masterClrMapping/>
  </p:clrMapOvr>
  <p:transition spd="slow" advTm="6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22F8F02-5D67-4260-9A0E-D8BD6570E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8CECE-4FFE-423B-BD4C-510B47B5A820}" type="datetimeFigureOut">
              <a:rPr lang="en-US"/>
              <a:pPr>
                <a:defRPr/>
              </a:pPr>
              <a:t>9/9/2018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9514259-8115-43F6-9485-E08854CB2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34245C1-4BF8-412E-8C2A-1B4B6AC60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D81CC-B53B-4282-A826-E0797F223F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166462"/>
      </p:ext>
    </p:extLst>
  </p:cSld>
  <p:clrMapOvr>
    <a:masterClrMapping/>
  </p:clrMapOvr>
  <p:transition spd="slow" advTm="6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D54F3D0-EFB5-4CE8-B6EB-8A304B301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2632F-2BCC-43EE-9C14-2DE89BBBB0F5}" type="datetimeFigureOut">
              <a:rPr lang="en-US"/>
              <a:pPr>
                <a:defRPr/>
              </a:pPr>
              <a:t>9/9/2018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2561248-D251-4F86-A4C2-B0BD289F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3D07BAF-EC73-4A37-A39E-3276E939F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DDD7-5C43-47F6-B340-C6A8D24C3B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04329"/>
      </p:ext>
    </p:extLst>
  </p:cSld>
  <p:clrMapOvr>
    <a:masterClrMapping/>
  </p:clrMapOvr>
  <p:transition spd="slow" advTm="6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EBD0A85-4E93-4B52-9EA9-A45533C93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B796C-171F-43A5-ADCD-92428B0AFE54}" type="datetimeFigureOut">
              <a:rPr lang="en-US"/>
              <a:pPr>
                <a:defRPr/>
              </a:pPr>
              <a:t>9/9/2018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F9D8305-DBDA-433D-B190-933859427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64408AA-5619-4521-A727-2CE8A4A0F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2E6A2-DE81-4D3B-980D-E37234C527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75589"/>
      </p:ext>
    </p:extLst>
  </p:cSld>
  <p:clrMapOvr>
    <a:masterClrMapping/>
  </p:clrMapOvr>
  <p:transition spd="slow" advTm="6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A968962-501E-4D0D-8FDE-0D8A56293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CAB93-47EE-4F79-A93B-6C60D4892BCA}" type="datetimeFigureOut">
              <a:rPr lang="en-US"/>
              <a:pPr>
                <a:defRPr/>
              </a:pPr>
              <a:t>9/9/2018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8DC9AF6-2DA8-4218-9E02-AEE3EA2F2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21EB2F0-AB7B-4AC5-8520-DC8A17232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354B2-F927-4C6D-85E5-C52A8B108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616081"/>
      </p:ext>
    </p:extLst>
  </p:cSld>
  <p:clrMapOvr>
    <a:masterClrMapping/>
  </p:clrMapOvr>
  <p:transition spd="slow" advTm="6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C1CDA1C-6703-4F86-B895-693CD8669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CB19E-95A5-42BA-A6AA-B9B4D0E430AC}" type="datetimeFigureOut">
              <a:rPr lang="en-US"/>
              <a:pPr>
                <a:defRPr/>
              </a:pPr>
              <a:t>9/9/2018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12650FF-0470-4E54-BC58-BC7FBE34B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36FFF43-B9D0-476A-A2DA-65DCC4E31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07345-72CD-4663-9683-670336B0A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755619"/>
      </p:ext>
    </p:extLst>
  </p:cSld>
  <p:clrMapOvr>
    <a:masterClrMapping/>
  </p:clrMapOvr>
  <p:transition spd="slow" advTm="6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449B33D-E30B-4DFA-A444-577990C64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D27A6-604E-4AD4-9965-F6AD61EE722D}" type="datetimeFigureOut">
              <a:rPr lang="en-US"/>
              <a:pPr>
                <a:defRPr/>
              </a:pPr>
              <a:t>9/9/2018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2089F08-9243-4411-BBCF-F9BB97D9D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C0244C-5258-4BB8-A881-6703198F8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54833-EC77-4CB8-B333-D3BAB3F5C6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431587"/>
      </p:ext>
    </p:extLst>
  </p:cSld>
  <p:clrMapOvr>
    <a:masterClrMapping/>
  </p:clrMapOvr>
  <p:transition spd="slow" advTm="6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FEE7917-2E8B-4A3B-A364-A0F2C1708D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F3A9D58-9B1B-4215-8BC1-D2654E3DF7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E21A0C-E4E2-416A-9F6B-A6915AA7F4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5B8A44D-B3AD-44EF-9FBD-96E7CAF8C959}" type="datetimeFigureOut">
              <a:rPr lang="en-US"/>
              <a:pPr>
                <a:defRPr/>
              </a:pPr>
              <a:t>9/9/2018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2E3C8-C835-4652-B447-6232AE5DEE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C03E2-0F59-4227-9CDB-EEB4E786F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2066E76-58D0-48D4-8316-6A147B1D0F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600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552575-E83C-4E05-AE01-654544ABB5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Tm="6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>
            <a:extLst>
              <a:ext uri="{FF2B5EF4-FFF2-40B4-BE49-F238E27FC236}">
                <a16:creationId xmlns:a16="http://schemas.microsoft.com/office/drawing/2014/main" id="{4B751DFF-2FBD-4B7A-B975-831F505605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DE517B4-6A49-4F9B-8B91-A05B851BB4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Tm="6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1">
            <a:extLst>
              <a:ext uri="{FF2B5EF4-FFF2-40B4-BE49-F238E27FC236}">
                <a16:creationId xmlns:a16="http://schemas.microsoft.com/office/drawing/2014/main" id="{5EBDD522-06FC-44CC-ACBA-32FD8AE420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0D56653-A50A-48F7-A048-97B2913F9A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Tm="6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>
            <a:extLst>
              <a:ext uri="{FF2B5EF4-FFF2-40B4-BE49-F238E27FC236}">
                <a16:creationId xmlns:a16="http://schemas.microsoft.com/office/drawing/2014/main" id="{CE3A8FF6-7478-463D-817C-A42B881F38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575E5CB-D1B1-4238-AB3B-D05F67D51D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Tm="6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F9AE45D8-8F2F-4E44-9FD2-83B8FA0DF8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BB8C689-E5B0-46B3-99B0-292A3677A8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Tm="6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>
            <a:extLst>
              <a:ext uri="{FF2B5EF4-FFF2-40B4-BE49-F238E27FC236}">
                <a16:creationId xmlns:a16="http://schemas.microsoft.com/office/drawing/2014/main" id="{31C3963F-75DB-45F7-8D4A-A954604BB2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1AEE89C-1992-4376-A08A-63A1BC2E50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Tm="6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1">
            <a:extLst>
              <a:ext uri="{FF2B5EF4-FFF2-40B4-BE49-F238E27FC236}">
                <a16:creationId xmlns:a16="http://schemas.microsoft.com/office/drawing/2014/main" id="{D7D6E095-5DEF-4F53-B7AD-CED12C6AD5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A0DDE44-93B7-4978-98C3-4C3ABA7CB8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105B69-BA49-4984-8692-0E66EC4BA57D}"/>
              </a:ext>
            </a:extLst>
          </p:cNvPr>
          <p:cNvSpPr txBox="1"/>
          <p:nvPr/>
        </p:nvSpPr>
        <p:spPr>
          <a:xfrm>
            <a:off x="479608" y="6131853"/>
            <a:ext cx="7978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licking his wounds</a:t>
            </a:r>
          </a:p>
        </p:txBody>
      </p:sp>
    </p:spTree>
  </p:cSld>
  <p:clrMapOvr>
    <a:masterClrMapping/>
  </p:clrMapOvr>
  <p:transition spd="slow" advTm="6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>
            <a:extLst>
              <a:ext uri="{FF2B5EF4-FFF2-40B4-BE49-F238E27FC236}">
                <a16:creationId xmlns:a16="http://schemas.microsoft.com/office/drawing/2014/main" id="{257B0324-2590-4966-9FAE-A1408CE346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936C910-0387-4705-ABAA-8E4B37DF71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Tm="6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1">
            <a:extLst>
              <a:ext uri="{FF2B5EF4-FFF2-40B4-BE49-F238E27FC236}">
                <a16:creationId xmlns:a16="http://schemas.microsoft.com/office/drawing/2014/main" id="{95C94B37-E713-4616-9C3E-D19C2B5C49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8AD47CB-CA46-4F97-B569-63181C35B6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Tm="6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1">
            <a:extLst>
              <a:ext uri="{FF2B5EF4-FFF2-40B4-BE49-F238E27FC236}">
                <a16:creationId xmlns:a16="http://schemas.microsoft.com/office/drawing/2014/main" id="{030362D0-2687-4B68-99D1-E83CE10E7E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12C9013-7995-4E6F-8FF8-E18206F27B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Tm="6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1">
            <a:extLst>
              <a:ext uri="{FF2B5EF4-FFF2-40B4-BE49-F238E27FC236}">
                <a16:creationId xmlns:a16="http://schemas.microsoft.com/office/drawing/2014/main" id="{7168F8F2-BED3-40E0-83E5-146E658F06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3280C86-D71B-4B27-929A-ADD116FBDB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ransition spd="slow" advTm="6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AB7BF4-A37F-4BFE-BE59-0815D4337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BDCB66-1731-4E4A-8845-A10A2B26491A}"/>
              </a:ext>
            </a:extLst>
          </p:cNvPr>
          <p:cNvSpPr txBox="1"/>
          <p:nvPr/>
        </p:nvSpPr>
        <p:spPr>
          <a:xfrm>
            <a:off x="372035" y="6073588"/>
            <a:ext cx="3339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Steller’s Sea Lions</a:t>
            </a:r>
          </a:p>
        </p:txBody>
      </p:sp>
    </p:spTree>
  </p:cSld>
  <p:clrMapOvr>
    <a:masterClrMapping/>
  </p:clrMapOvr>
  <p:transition spd="slow" advTm="6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80850A6C-6DBB-4318-B46A-C9371F94C3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FFE6E81-DF03-402A-8AC7-0C8DC81FF6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Tm="6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1">
            <a:extLst>
              <a:ext uri="{FF2B5EF4-FFF2-40B4-BE49-F238E27FC236}">
                <a16:creationId xmlns:a16="http://schemas.microsoft.com/office/drawing/2014/main" id="{B55201A7-1F4A-4F46-8266-24A6958B38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1FC7923-4CD3-4CFF-9696-7DD4D58DFD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" y="0"/>
            <a:ext cx="9132817" cy="6091518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9BC497-0C11-4BA8-A524-2725851FB57B}"/>
              </a:ext>
            </a:extLst>
          </p:cNvPr>
          <p:cNvSpPr txBox="1"/>
          <p:nvPr/>
        </p:nvSpPr>
        <p:spPr>
          <a:xfrm>
            <a:off x="3657607" y="6239434"/>
            <a:ext cx="281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Sea Otter</a:t>
            </a:r>
          </a:p>
        </p:txBody>
      </p:sp>
    </p:spTree>
  </p:cSld>
  <p:clrMapOvr>
    <a:masterClrMapping/>
  </p:clrMapOvr>
  <p:transition spd="slow" advTm="6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DD30BE51-ABCC-4CF3-A0EC-1E299D532B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2D7F262-FF13-4180-A535-5174E44999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Tm="6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1">
            <a:extLst>
              <a:ext uri="{FF2B5EF4-FFF2-40B4-BE49-F238E27FC236}">
                <a16:creationId xmlns:a16="http://schemas.microsoft.com/office/drawing/2014/main" id="{12816CAE-98E2-4C5D-BFFA-62649F282E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F8A7C8F-C681-4F79-8C58-0CE1B72E51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Tm="6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1">
            <a:extLst>
              <a:ext uri="{FF2B5EF4-FFF2-40B4-BE49-F238E27FC236}">
                <a16:creationId xmlns:a16="http://schemas.microsoft.com/office/drawing/2014/main" id="{2778B6AB-FE32-48EE-823B-7A54653821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7E38ED4-C88D-46BB-A1A7-56645FBB29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Tm="6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1">
            <a:extLst>
              <a:ext uri="{FF2B5EF4-FFF2-40B4-BE49-F238E27FC236}">
                <a16:creationId xmlns:a16="http://schemas.microsoft.com/office/drawing/2014/main" id="{EDBF79EE-427E-466C-A763-184009FD52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1DD56FD-66E2-4494-B326-A8E02F1477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Tm="6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1">
            <a:extLst>
              <a:ext uri="{FF2B5EF4-FFF2-40B4-BE49-F238E27FC236}">
                <a16:creationId xmlns:a16="http://schemas.microsoft.com/office/drawing/2014/main" id="{489D3410-3D2A-4C08-BDAE-EC6BD9846D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90B96D7-D603-411B-B8F1-7A3504EA8B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Tm="6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1">
            <a:extLst>
              <a:ext uri="{FF2B5EF4-FFF2-40B4-BE49-F238E27FC236}">
                <a16:creationId xmlns:a16="http://schemas.microsoft.com/office/drawing/2014/main" id="{84DE3414-888F-4223-8D86-9586215C16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E7021A0-D9A8-4F37-ADD0-A3338CEEE4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Tm="6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itle 1">
            <a:extLst>
              <a:ext uri="{FF2B5EF4-FFF2-40B4-BE49-F238E27FC236}">
                <a16:creationId xmlns:a16="http://schemas.microsoft.com/office/drawing/2014/main" id="{78345EC8-9CC5-49BF-8DCD-E1360C985C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CDD7FD1-4CA9-44E2-8D38-8F31143CD8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Tm="6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1">
            <a:extLst>
              <a:ext uri="{FF2B5EF4-FFF2-40B4-BE49-F238E27FC236}">
                <a16:creationId xmlns:a16="http://schemas.microsoft.com/office/drawing/2014/main" id="{942A204C-6384-437D-AFDA-B8F8320334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E98772F-3A55-4CA8-9FDA-E9596430E0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Tm="6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7749E8CE-823E-44DD-B470-BA2BFCCFFD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C888E76-92AC-416C-9334-80B3D73581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Tm="6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itle 1">
            <a:extLst>
              <a:ext uri="{FF2B5EF4-FFF2-40B4-BE49-F238E27FC236}">
                <a16:creationId xmlns:a16="http://schemas.microsoft.com/office/drawing/2014/main" id="{EA2C8EE1-691E-4844-B906-7A4B7069BC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51678"/>
            <a:ext cx="7886700" cy="1325563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1085927-B151-4089-ADC1-2F59460075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D912FB-541A-4E21-9194-87D9C47F6C40}"/>
              </a:ext>
            </a:extLst>
          </p:cNvPr>
          <p:cNvSpPr txBox="1"/>
          <p:nvPr/>
        </p:nvSpPr>
        <p:spPr>
          <a:xfrm>
            <a:off x="3491754" y="5966011"/>
            <a:ext cx="5495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“So sorry. I just couldn’t stifle that yawn.”</a:t>
            </a:r>
          </a:p>
        </p:txBody>
      </p:sp>
    </p:spTree>
  </p:cSld>
  <p:clrMapOvr>
    <a:masterClrMapping/>
  </p:clrMapOvr>
  <p:transition spd="slow" advTm="80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5C44BC-390E-4D64-984C-1FF630E711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718DDF-856A-41A2-923A-3BD4B93A05AD}"/>
              </a:ext>
            </a:extLst>
          </p:cNvPr>
          <p:cNvSpPr txBox="1"/>
          <p:nvPr/>
        </p:nvSpPr>
        <p:spPr>
          <a:xfrm>
            <a:off x="367553" y="5750856"/>
            <a:ext cx="5342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“Please forgive me. I won’t do it again.”</a:t>
            </a:r>
          </a:p>
        </p:txBody>
      </p:sp>
    </p:spTree>
  </p:cSld>
  <p:clrMapOvr>
    <a:masterClrMapping/>
  </p:clrMapOvr>
  <p:transition spd="slow" advTm="800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itle 1">
            <a:extLst>
              <a:ext uri="{FF2B5EF4-FFF2-40B4-BE49-F238E27FC236}">
                <a16:creationId xmlns:a16="http://schemas.microsoft.com/office/drawing/2014/main" id="{03128D8B-38DA-4581-BB0E-C60E17DC4C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17E29B1-ADA1-4B75-A36C-B3724B35FE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Tm="600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A5281E97-EAA5-426F-8C43-4A8E540B0E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DF359D4-157B-4DBA-8DBC-EEEFC4460D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ransition spd="slow" advTm="600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itle 1">
            <a:extLst>
              <a:ext uri="{FF2B5EF4-FFF2-40B4-BE49-F238E27FC236}">
                <a16:creationId xmlns:a16="http://schemas.microsoft.com/office/drawing/2014/main" id="{05ABC25C-ED96-4CBF-B471-1A2413BC0C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299D052-47EA-4920-A70F-0FBE88A338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Tm="600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itle 1">
            <a:extLst>
              <a:ext uri="{FF2B5EF4-FFF2-40B4-BE49-F238E27FC236}">
                <a16:creationId xmlns:a16="http://schemas.microsoft.com/office/drawing/2014/main" id="{58B9025E-159E-4388-BECB-8CAA1F3049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E26DF10-6D49-4966-A41E-09653B9C11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879067-08E9-4B91-ACB9-7733C07DE983}"/>
              </a:ext>
            </a:extLst>
          </p:cNvPr>
          <p:cNvSpPr txBox="1"/>
          <p:nvPr/>
        </p:nvSpPr>
        <p:spPr>
          <a:xfrm>
            <a:off x="461682" y="365125"/>
            <a:ext cx="3366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California Sea Lions</a:t>
            </a:r>
          </a:p>
        </p:txBody>
      </p:sp>
    </p:spTree>
  </p:cSld>
  <p:clrMapOvr>
    <a:masterClrMapping/>
  </p:clrMapOvr>
  <p:transition spd="slow" advTm="600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itle 1">
            <a:extLst>
              <a:ext uri="{FF2B5EF4-FFF2-40B4-BE49-F238E27FC236}">
                <a16:creationId xmlns:a16="http://schemas.microsoft.com/office/drawing/2014/main" id="{1B564A46-D030-45E6-9B03-3FF3A25F35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31C33D5-7334-49D2-B021-7A79D9B3BA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Tm="600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1">
            <a:extLst>
              <a:ext uri="{FF2B5EF4-FFF2-40B4-BE49-F238E27FC236}">
                <a16:creationId xmlns:a16="http://schemas.microsoft.com/office/drawing/2014/main" id="{5AD64F7A-9309-400B-8533-35D6A59966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BA97D7A-5931-4E0B-9D36-724A2D86E3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Tm="600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itle 1">
            <a:extLst>
              <a:ext uri="{FF2B5EF4-FFF2-40B4-BE49-F238E27FC236}">
                <a16:creationId xmlns:a16="http://schemas.microsoft.com/office/drawing/2014/main" id="{F26C41CC-4EA8-41A5-B72E-CA4D1FA78D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38EA7FF-EBD7-4ADE-931F-49A1719A8C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Tm="600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itle 1">
            <a:extLst>
              <a:ext uri="{FF2B5EF4-FFF2-40B4-BE49-F238E27FC236}">
                <a16:creationId xmlns:a16="http://schemas.microsoft.com/office/drawing/2014/main" id="{F8D72506-8377-43B5-8B81-1778828120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B72EA18-6946-48CE-8D64-F2347EE4FD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5EE941-DD32-45FB-AEC8-27D105C252AA}"/>
              </a:ext>
            </a:extLst>
          </p:cNvPr>
          <p:cNvSpPr txBox="1"/>
          <p:nvPr/>
        </p:nvSpPr>
        <p:spPr>
          <a:xfrm>
            <a:off x="488576" y="6190129"/>
            <a:ext cx="5100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“Give me some space, man.”</a:t>
            </a:r>
          </a:p>
        </p:txBody>
      </p:sp>
    </p:spTree>
  </p:cSld>
  <p:clrMapOvr>
    <a:masterClrMapping/>
  </p:clrMapOvr>
  <p:transition spd="slow" advTm="6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>
            <a:extLst>
              <a:ext uri="{FF2B5EF4-FFF2-40B4-BE49-F238E27FC236}">
                <a16:creationId xmlns:a16="http://schemas.microsoft.com/office/drawing/2014/main" id="{D4E29331-C3F7-4E2E-ADB6-BBC8217B0D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F3B0DDE-6119-47D7-A922-FCE4F33F5B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" y="0"/>
            <a:ext cx="9138024" cy="6853518"/>
          </a:xfrm>
        </p:spPr>
      </p:pic>
    </p:spTree>
  </p:cSld>
  <p:clrMapOvr>
    <a:masterClrMapping/>
  </p:clrMapOvr>
  <p:transition spd="slow" advTm="6000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B05171-1222-44B3-81B3-2E27FABEF0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DE4C1F-C586-4338-A03C-386EFE14B468}"/>
              </a:ext>
            </a:extLst>
          </p:cNvPr>
          <p:cNvSpPr txBox="1"/>
          <p:nvPr/>
        </p:nvSpPr>
        <p:spPr>
          <a:xfrm>
            <a:off x="582706" y="5795682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Northern Elephant Seal</a:t>
            </a:r>
          </a:p>
        </p:txBody>
      </p:sp>
    </p:spTree>
  </p:cSld>
  <p:clrMapOvr>
    <a:masterClrMapping/>
  </p:clrMapOvr>
  <p:transition spd="slow" advTm="600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itle 1">
            <a:extLst>
              <a:ext uri="{FF2B5EF4-FFF2-40B4-BE49-F238E27FC236}">
                <a16:creationId xmlns:a16="http://schemas.microsoft.com/office/drawing/2014/main" id="{314AAEA0-AF9E-458A-83AC-593AEEF5E9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18DDDF9-29AF-49C2-9D1C-20623EEACE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Tm="600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itle 1">
            <a:extLst>
              <a:ext uri="{FF2B5EF4-FFF2-40B4-BE49-F238E27FC236}">
                <a16:creationId xmlns:a16="http://schemas.microsoft.com/office/drawing/2014/main" id="{3733B62A-EB01-482A-9F7D-AFF030F5DE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1FED9E3-E692-498E-A522-E7FA4613F3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Tm="6000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itle 1">
            <a:extLst>
              <a:ext uri="{FF2B5EF4-FFF2-40B4-BE49-F238E27FC236}">
                <a16:creationId xmlns:a16="http://schemas.microsoft.com/office/drawing/2014/main" id="{5B09BF1A-6CBA-41D6-A1EF-8B44A4F489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EF9FA08-8C26-46A3-A351-685FEAA4AE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8" y="0"/>
            <a:ext cx="9146258" cy="6100483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AC8EF2-DDFF-4941-80D0-FFC0C5727BF7}"/>
              </a:ext>
            </a:extLst>
          </p:cNvPr>
          <p:cNvSpPr txBox="1"/>
          <p:nvPr/>
        </p:nvSpPr>
        <p:spPr>
          <a:xfrm>
            <a:off x="3473824" y="6234775"/>
            <a:ext cx="5499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Harbor Seals</a:t>
            </a:r>
          </a:p>
        </p:txBody>
      </p:sp>
    </p:spTree>
  </p:cSld>
  <p:clrMapOvr>
    <a:masterClrMapping/>
  </p:clrMapOvr>
  <p:transition spd="slow" advTm="6000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itle 1">
            <a:extLst>
              <a:ext uri="{FF2B5EF4-FFF2-40B4-BE49-F238E27FC236}">
                <a16:creationId xmlns:a16="http://schemas.microsoft.com/office/drawing/2014/main" id="{A27B4511-7BDF-46C8-B934-B964D84786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4BEAD4F-3458-415C-AF0C-100048711E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0CF742-92AC-4BB9-B24C-1F1702D4BDEE}"/>
              </a:ext>
            </a:extLst>
          </p:cNvPr>
          <p:cNvSpPr txBox="1"/>
          <p:nvPr/>
        </p:nvSpPr>
        <p:spPr>
          <a:xfrm>
            <a:off x="466165" y="365125"/>
            <a:ext cx="5325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“This Lazy-boy kelp is terrific.”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8A1751-8811-4F59-9870-7BBE5AE9E0E6}"/>
              </a:ext>
            </a:extLst>
          </p:cNvPr>
          <p:cNvSpPr txBox="1"/>
          <p:nvPr/>
        </p:nvSpPr>
        <p:spPr>
          <a:xfrm>
            <a:off x="6736976" y="5912224"/>
            <a:ext cx="2290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the end</a:t>
            </a:r>
          </a:p>
        </p:txBody>
      </p:sp>
    </p:spTree>
  </p:cSld>
  <p:clrMapOvr>
    <a:masterClrMapping/>
  </p:clrMapOvr>
  <p:transition spd="slow" advTm="8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>
            <a:extLst>
              <a:ext uri="{FF2B5EF4-FFF2-40B4-BE49-F238E27FC236}">
                <a16:creationId xmlns:a16="http://schemas.microsoft.com/office/drawing/2014/main" id="{D13A38AC-4B95-449E-8052-67238B8E07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E12BEA0-780D-45EB-9BB2-7DE81CEFB5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Tm="6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>
            <a:extLst>
              <a:ext uri="{FF2B5EF4-FFF2-40B4-BE49-F238E27FC236}">
                <a16:creationId xmlns:a16="http://schemas.microsoft.com/office/drawing/2014/main" id="{7E121717-F2CD-43C2-B455-C2AA67AFE7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A8DE30C-2B58-4AB8-B0E5-7E8AF7750F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Tm="6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>
            <a:extLst>
              <a:ext uri="{FF2B5EF4-FFF2-40B4-BE49-F238E27FC236}">
                <a16:creationId xmlns:a16="http://schemas.microsoft.com/office/drawing/2014/main" id="{37887577-3930-44A4-83CF-CE273AF85A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ECE7EA2-B54D-4FAA-ACCD-5FC41DACBA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Tm="6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>
            <a:extLst>
              <a:ext uri="{FF2B5EF4-FFF2-40B4-BE49-F238E27FC236}">
                <a16:creationId xmlns:a16="http://schemas.microsoft.com/office/drawing/2014/main" id="{62CB7189-833A-461F-B9A2-085EDFC951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5B81CD1-72E5-4E3F-A848-D8C1640F54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Tm="6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>
            <a:extLst>
              <a:ext uri="{FF2B5EF4-FFF2-40B4-BE49-F238E27FC236}">
                <a16:creationId xmlns:a16="http://schemas.microsoft.com/office/drawing/2014/main" id="{43EAE13D-30A2-4723-8541-AC297AF82D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AFA8A84-5BC1-40D3-8D7C-9BF2CD694C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838432-C9AA-4D99-B904-33A61675B243}"/>
              </a:ext>
            </a:extLst>
          </p:cNvPr>
          <p:cNvSpPr txBox="1"/>
          <p:nvPr/>
        </p:nvSpPr>
        <p:spPr>
          <a:xfrm>
            <a:off x="2662518" y="546848"/>
            <a:ext cx="6481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“Hmmm, now that the pups are asleep, I wonder what I should do with the rest of my day?”</a:t>
            </a:r>
          </a:p>
        </p:txBody>
      </p:sp>
    </p:spTree>
  </p:cSld>
  <p:clrMapOvr>
    <a:masterClrMapping/>
  </p:clrMapOvr>
  <p:transition spd="slow" advTm="8000"/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771</TotalTime>
  <Words>78</Words>
  <Application>Microsoft Office PowerPoint</Application>
  <PresentationFormat>On-screen Show (4:3)</PresentationFormat>
  <Paragraphs>12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 Bellamy</dc:creator>
  <cp:lastModifiedBy>Ron Bellamy</cp:lastModifiedBy>
  <cp:revision>82</cp:revision>
  <dcterms:created xsi:type="dcterms:W3CDTF">2017-09-30T00:05:39Z</dcterms:created>
  <dcterms:modified xsi:type="dcterms:W3CDTF">2018-09-09T22:39:44Z</dcterms:modified>
</cp:coreProperties>
</file>